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4" r:id="rId3"/>
    <p:sldId id="257" r:id="rId4"/>
    <p:sldId id="265" r:id="rId5"/>
    <p:sldId id="258" r:id="rId6"/>
    <p:sldId id="259" r:id="rId7"/>
    <p:sldId id="274" r:id="rId8"/>
    <p:sldId id="268" r:id="rId9"/>
    <p:sldId id="277" r:id="rId10"/>
    <p:sldId id="273" r:id="rId11"/>
    <p:sldId id="278" r:id="rId12"/>
    <p:sldId id="266" r:id="rId13"/>
    <p:sldId id="270" r:id="rId14"/>
    <p:sldId id="271" r:id="rId15"/>
    <p:sldId id="272" r:id="rId16"/>
    <p:sldId id="269" r:id="rId17"/>
    <p:sldId id="275" r:id="rId18"/>
    <p:sldId id="276" r:id="rId19"/>
    <p:sldId id="279" r:id="rId20"/>
    <p:sldId id="280" r:id="rId21"/>
    <p:sldId id="281" r:id="rId22"/>
    <p:sldId id="282" r:id="rId23"/>
    <p:sldId id="283" r:id="rId24"/>
    <p:sldId id="267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544" autoAdjust="0"/>
    <p:restoredTop sz="94624" autoAdjust="0"/>
  </p:normalViewPr>
  <p:slideViewPr>
    <p:cSldViewPr>
      <p:cViewPr>
        <p:scale>
          <a:sx n="70" d="100"/>
          <a:sy n="70" d="100"/>
        </p:scale>
        <p:origin x="-11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670-A60E-4909-9156-65C39C014AAA}" type="datetimeFigureOut">
              <a:rPr lang="pt-BR" smtClean="0"/>
              <a:pPr/>
              <a:t>16/04/2012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D234A-DDC6-4B92-A593-3A6E666917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670-A60E-4909-9156-65C39C014AAA}" type="datetimeFigureOut">
              <a:rPr lang="pt-BR" smtClean="0"/>
              <a:pPr/>
              <a:t>16/04/2012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234A-DDC6-4B92-A593-3A6E666917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670-A60E-4909-9156-65C39C014AAA}" type="datetimeFigureOut">
              <a:rPr lang="pt-BR" smtClean="0"/>
              <a:pPr/>
              <a:t>16/04/2012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234A-DDC6-4B92-A593-3A6E666917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4AF670-A60E-4909-9156-65C39C014AAA}" type="datetimeFigureOut">
              <a:rPr lang="pt-BR" smtClean="0"/>
              <a:pPr/>
              <a:t>16/04/2012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ACD234A-DDC6-4B92-A593-3A6E666917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670-A60E-4909-9156-65C39C014AAA}" type="datetimeFigureOut">
              <a:rPr lang="pt-BR" smtClean="0"/>
              <a:pPr/>
              <a:t>16/04/2012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234A-DDC6-4B92-A593-3A6E666917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670-A60E-4909-9156-65C39C014AAA}" type="datetimeFigureOut">
              <a:rPr lang="pt-BR" smtClean="0"/>
              <a:pPr/>
              <a:t>16/04/2012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234A-DDC6-4B92-A593-3A6E666917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234A-DDC6-4B92-A593-3A6E666917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670-A60E-4909-9156-65C39C014AAA}" type="datetimeFigureOut">
              <a:rPr lang="pt-BR" smtClean="0"/>
              <a:pPr/>
              <a:t>16/04/2012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670-A60E-4909-9156-65C39C014AAA}" type="datetimeFigureOut">
              <a:rPr lang="pt-BR" smtClean="0"/>
              <a:pPr/>
              <a:t>16/04/2012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234A-DDC6-4B92-A593-3A6E666917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670-A60E-4909-9156-65C39C014AAA}" type="datetimeFigureOut">
              <a:rPr lang="pt-BR" smtClean="0"/>
              <a:pPr/>
              <a:t>16/04/2012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D234A-DDC6-4B92-A593-3A6E666917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B4AF670-A60E-4909-9156-65C39C014AAA}" type="datetimeFigureOut">
              <a:rPr lang="pt-BR" smtClean="0"/>
              <a:pPr/>
              <a:t>16/04/2012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CD234A-DDC6-4B92-A593-3A6E666917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AF670-A60E-4909-9156-65C39C014AAA}" type="datetimeFigureOut">
              <a:rPr lang="pt-BR" smtClean="0"/>
              <a:pPr/>
              <a:t>16/04/2012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D234A-DDC6-4B92-A593-3A6E666917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B4AF670-A60E-4909-9156-65C39C014AAA}" type="datetimeFigureOut">
              <a:rPr lang="pt-BR" smtClean="0"/>
              <a:pPr/>
              <a:t>16/04/2012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ACD234A-DDC6-4B92-A593-3A6E6669178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elizete\Pictures\Facu%20Dani%20video\Energia%20fotovoltaica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silescola.com/geografia/energia-solar.htm" TargetMode="External"/><Relationship Id="rId2" Type="http://schemas.openxmlformats.org/officeDocument/2006/relationships/hyperlink" Target="http://www.slideshare.net/Voltaicas/energia-solar-fotovoltaic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lideshare.net/splrocha/energia-fotovoltaica-8364990" TargetMode="External"/><Relationship Id="rId4" Type="http://schemas.openxmlformats.org/officeDocument/2006/relationships/hyperlink" Target="http://www.cienciaviva.pt/docs/celulafotovoltaica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Célula</a:t>
            </a:r>
            <a:r>
              <a:rPr lang="pt-BR" dirty="0" smtClean="0"/>
              <a:t>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Fotovoltaica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71670" y="4857760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Introdução a Gestão Ambiental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	A primeira usina solar do país se localiza no Ceará, em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Tauá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 Hoje a usina gera 1 megawatt, suficiente para abastecer 1500 casas. O proprietário,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Eike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Batista, pretende aumentar a potencia e a produção de energia, ampliando a quantidade de placas fotovoltaicas. Com a ampliação a produção seria de 2 megawatts. E segundo o planejado, a meta final é de 50 megawatts.</a:t>
            </a:r>
          </a:p>
          <a:p>
            <a:pPr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Usina Solar: Ceará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nfo.abril.com.br/aberto/infonews/fotos/usina-solar-no-ceara-20110804161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422122" cy="5572164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34" y="2928934"/>
            <a:ext cx="8229600" cy="321471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Energia solar transforma o calor emitido pelo sol e transforma em energia elétrica;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Energia fotovoltaica capta os raios solares e transforma em energia elétrica.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72560" cy="1776378"/>
          </a:xfrm>
        </p:spPr>
        <p:txBody>
          <a:bodyPr>
            <a:noAutofit/>
          </a:bodyPr>
          <a:lstStyle/>
          <a:p>
            <a:pPr algn="ctr"/>
            <a:r>
              <a:rPr lang="pt-BR" dirty="0" smtClean="0"/>
              <a:t>Energia solar  </a:t>
            </a:r>
            <a:br>
              <a:rPr lang="pt-BR" dirty="0" smtClean="0"/>
            </a:br>
            <a:r>
              <a:rPr lang="pt-BR" dirty="0" smtClean="0"/>
              <a:t> X  </a:t>
            </a:r>
            <a:br>
              <a:rPr lang="pt-BR" dirty="0" smtClean="0"/>
            </a:br>
            <a:r>
              <a:rPr lang="pt-BR" dirty="0" smtClean="0"/>
              <a:t>Energia Fotovoltaica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A energia solar é aquela proveniente dos raios solares. É uma forma de obter energia de maneira ecológica, captando a luz solar e transformando em energia elétrica, sem causar danos ao meio ambiente. 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lvl="1">
              <a:lnSpc>
                <a:spcPct val="150000"/>
              </a:lnSpc>
              <a:buNone/>
            </a:pPr>
            <a:endParaRPr lang="pt-BR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buNone/>
            </a:pPr>
            <a:endParaRPr lang="pt-BR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Solar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Economia na conta de energia;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Fonte de energia renovável e limpa;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Não produz resíduos poluentes. 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Vantagens: Energia Solar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Situações climáticas;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Baixo aproveitamento de energia (25%);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Fonte de auxílio para fontes primárias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Localização (altas e médias latitudes);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Desvantagens: Energia Solar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USINA SOLAR: ESPANHA</a:t>
            </a:r>
            <a:endParaRPr lang="pt-BR" dirty="0"/>
          </a:p>
        </p:txBody>
      </p:sp>
      <p:pic>
        <p:nvPicPr>
          <p:cNvPr id="5122" name="Picture 2" descr="http://www.odiario.com/blogs/carlossica/files/2011/10/sal_so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895975" cy="4419600"/>
          </a:xfrm>
          <a:prstGeom prst="rect">
            <a:avLst/>
          </a:prstGeom>
          <a:noFill/>
          <a:ln w="66675" cmpd="sng"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643042" y="600076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A maior do mundo até hoje, localizada em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Sevilla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Entrevista: usina de </a:t>
            </a:r>
            <a:r>
              <a:rPr lang="pt-BR" dirty="0" err="1" smtClean="0"/>
              <a:t>Tauá</a:t>
            </a:r>
            <a:r>
              <a:rPr lang="pt-BR" dirty="0" smtClean="0"/>
              <a:t> na USP</a:t>
            </a:r>
            <a:endParaRPr lang="pt-BR" dirty="0"/>
          </a:p>
        </p:txBody>
      </p:sp>
      <p:pic>
        <p:nvPicPr>
          <p:cNvPr id="6" name="Energia fotovoltaic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1666859"/>
            <a:ext cx="7000924" cy="4500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Durabilidade do painel fotovoltaico tem garantia de 20/25 anos.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As principais usinas solares do mundo: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Curiosidade: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072066" y="157161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Califórnia, Estados Unidos</a:t>
            </a:r>
          </a:p>
        </p:txBody>
      </p:sp>
      <p:pic>
        <p:nvPicPr>
          <p:cNvPr id="32770" name="Picture 2" descr="Sistemas Geradores de Energia Solar (SEGS – do inglês, Solar Energy Generating Systems), ... / Créditos: Alan Radec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552950" cy="2562226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</p:pic>
      <p:pic>
        <p:nvPicPr>
          <p:cNvPr id="32772" name="Picture 4" descr="Martin Next Generation Solar Energy Center (Centro Martin de Energia Solar de Próxima Geração), ... / Créditos: Reu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4572032" cy="2643206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5214942" y="4429132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Flórida, Estados Unidos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trela de 10 Pontos 8"/>
          <p:cNvSpPr/>
          <p:nvPr/>
        </p:nvSpPr>
        <p:spPr>
          <a:xfrm>
            <a:off x="5429256" y="642918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1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0" name="Estrela de 10 Pontos 9"/>
          <p:cNvSpPr/>
          <p:nvPr/>
        </p:nvSpPr>
        <p:spPr>
          <a:xfrm>
            <a:off x="5429256" y="3500438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2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72000"/>
          </a:xfrm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pt-BR" dirty="0" smtClean="0"/>
              <a:t>Daniela Araujo Onorio</a:t>
            </a:r>
          </a:p>
          <a:p>
            <a:pPr algn="ctr">
              <a:lnSpc>
                <a:spcPct val="200000"/>
              </a:lnSpc>
              <a:buNone/>
            </a:pPr>
            <a:r>
              <a:rPr lang="pt-BR" dirty="0" smtClean="0"/>
              <a:t>Hans  Albert Motta </a:t>
            </a:r>
          </a:p>
          <a:p>
            <a:pPr algn="ctr">
              <a:lnSpc>
                <a:spcPct val="200000"/>
              </a:lnSpc>
              <a:buNone/>
            </a:pPr>
            <a:r>
              <a:rPr lang="pt-BR" dirty="0" smtClean="0"/>
              <a:t>Kátia Ribeiro Souza</a:t>
            </a:r>
          </a:p>
          <a:p>
            <a:pPr algn="ctr">
              <a:lnSpc>
                <a:spcPct val="200000"/>
              </a:lnSpc>
              <a:buNone/>
            </a:pPr>
            <a:r>
              <a:rPr lang="pt-BR" dirty="0" smtClean="0"/>
              <a:t>Laís Bezerra Deodato</a:t>
            </a:r>
          </a:p>
          <a:p>
            <a:pPr algn="ctr">
              <a:lnSpc>
                <a:spcPct val="200000"/>
              </a:lnSpc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evada Solar One, Nevada, Estados Unidos / Créditos: Reut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4552950" cy="2562226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</p:pic>
      <p:sp>
        <p:nvSpPr>
          <p:cNvPr id="6" name="CaixaDeTexto 5"/>
          <p:cNvSpPr txBox="1"/>
          <p:nvPr/>
        </p:nvSpPr>
        <p:spPr>
          <a:xfrm>
            <a:off x="5214942" y="1857364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Nevada, Estados Unidos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Parque Fotovoltaico de Olmedilla, La Mancha, Espanha / Créditos: Suravia  www.suravia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4643470" cy="2562226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</p:pic>
      <p:sp>
        <p:nvSpPr>
          <p:cNvPr id="8" name="CaixaDeTexto 7"/>
          <p:cNvSpPr txBox="1"/>
          <p:nvPr/>
        </p:nvSpPr>
        <p:spPr>
          <a:xfrm>
            <a:off x="5214942" y="4714884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La  Mancha, Espanha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trela de 10 Pontos 8"/>
          <p:cNvSpPr/>
          <p:nvPr/>
        </p:nvSpPr>
        <p:spPr>
          <a:xfrm>
            <a:off x="5286380" y="785794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3</a:t>
            </a:r>
            <a:endParaRPr lang="pt-BR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Estrela de 10 Pontos 9"/>
          <p:cNvSpPr/>
          <p:nvPr/>
        </p:nvSpPr>
        <p:spPr>
          <a:xfrm>
            <a:off x="5357818" y="3714752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trela de 10 Pontos 10"/>
          <p:cNvSpPr/>
          <p:nvPr/>
        </p:nvSpPr>
        <p:spPr>
          <a:xfrm>
            <a:off x="5357818" y="3714752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4</a:t>
            </a:r>
            <a:endParaRPr lang="pt-BR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arque Solar de Strasskirchen, Strasskirchen, Alemanha / Créditos: Reut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4552950" cy="2562226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5286380" y="164305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Strasskirchen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Alemanha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6" name="Picture 4" descr="Parque Fotovoltaico de Lieberose, Brandenburgo, Alemanha / Créditos: Reu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00438"/>
            <a:ext cx="4572032" cy="2562226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5286380" y="457200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Brandenburgo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Alemanha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trela de 10 Pontos 7"/>
          <p:cNvSpPr/>
          <p:nvPr/>
        </p:nvSpPr>
        <p:spPr>
          <a:xfrm>
            <a:off x="5429256" y="785794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trela de 10 Pontos 8"/>
          <p:cNvSpPr/>
          <p:nvPr/>
        </p:nvSpPr>
        <p:spPr>
          <a:xfrm>
            <a:off x="5429256" y="3571876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 de 10 Pontos 9"/>
          <p:cNvSpPr/>
          <p:nvPr/>
        </p:nvSpPr>
        <p:spPr>
          <a:xfrm>
            <a:off x="5429256" y="785794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5</a:t>
            </a:r>
            <a:endParaRPr lang="pt-BR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Estrela de 10 Pontos 10"/>
          <p:cNvSpPr/>
          <p:nvPr/>
        </p:nvSpPr>
        <p:spPr>
          <a:xfrm>
            <a:off x="5429256" y="3571876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6</a:t>
            </a:r>
            <a:endParaRPr lang="pt-BR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ndasol, Andaluzia, Espanha / Créditos: BSM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4552950" cy="2562226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5357818" y="1785926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Andaluzia, Espanha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Picture 4" descr="Alvarado I, Extremadura, Espanha / Créditos: Reu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876"/>
            <a:ext cx="4572032" cy="2562226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5429256" y="457200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Extremadura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Espanha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trela de 10 Pontos 7"/>
          <p:cNvSpPr/>
          <p:nvPr/>
        </p:nvSpPr>
        <p:spPr>
          <a:xfrm>
            <a:off x="5500694" y="857232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trela de 10 Pontos 8"/>
          <p:cNvSpPr/>
          <p:nvPr/>
        </p:nvSpPr>
        <p:spPr>
          <a:xfrm>
            <a:off x="5572132" y="3571876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 de 10 Pontos 9"/>
          <p:cNvSpPr/>
          <p:nvPr/>
        </p:nvSpPr>
        <p:spPr>
          <a:xfrm>
            <a:off x="5500694" y="857232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7</a:t>
            </a:r>
            <a:endParaRPr lang="pt-BR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Estrela de 10 Pontos 10"/>
          <p:cNvSpPr/>
          <p:nvPr/>
        </p:nvSpPr>
        <p:spPr>
          <a:xfrm>
            <a:off x="5572132" y="3571876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8</a:t>
            </a:r>
            <a:endParaRPr lang="pt-BR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arque Fotovoltaico Puertollano, Castilha, Espanha / Créditos: Suravia  www.suravia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4552950" cy="2562226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5286380" y="1785926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Castilha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Espanha 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Central Solar Fotovoltaica de Moura, Amareleja, Portugal / Créditos: Reu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4572032" cy="2562226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</p:pic>
      <p:sp>
        <p:nvSpPr>
          <p:cNvPr id="7" name="CaixaDeTexto 6"/>
          <p:cNvSpPr txBox="1"/>
          <p:nvPr/>
        </p:nvSpPr>
        <p:spPr>
          <a:xfrm>
            <a:off x="5214942" y="485776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Amareleja, Portugal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trela de 10 Pontos 10"/>
          <p:cNvSpPr/>
          <p:nvPr/>
        </p:nvSpPr>
        <p:spPr>
          <a:xfrm>
            <a:off x="5429256" y="785794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trela de 10 Pontos 11"/>
          <p:cNvSpPr/>
          <p:nvPr/>
        </p:nvSpPr>
        <p:spPr>
          <a:xfrm>
            <a:off x="5500694" y="3714752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trela de 10 Pontos 12"/>
          <p:cNvSpPr/>
          <p:nvPr/>
        </p:nvSpPr>
        <p:spPr>
          <a:xfrm>
            <a:off x="5429256" y="785794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9</a:t>
            </a:r>
            <a:endParaRPr lang="pt-BR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Estrela de 10 Pontos 13"/>
          <p:cNvSpPr/>
          <p:nvPr/>
        </p:nvSpPr>
        <p:spPr>
          <a:xfrm>
            <a:off x="5500694" y="3714752"/>
            <a:ext cx="914400" cy="914400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10</a:t>
            </a:r>
            <a:endParaRPr lang="pt-BR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http://www.slideshare.net/Voltaicas/energia-solar-fotovoltaica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http://www.brasilescola.com/geografia/energia-solar.htm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http://www.cienciaviva.pt/docs/celulafotovoltaica.pdf</a:t>
            </a:r>
            <a:endParaRPr lang="pt-BR" dirty="0" smtClean="0"/>
          </a:p>
          <a:p>
            <a:r>
              <a:rPr lang="pt-BR" smtClean="0">
                <a:hlinkClick r:id="rId5"/>
              </a:rPr>
              <a:t>http://www.slideshare.net/splrocha/energia-fotovoltaica-8364990</a:t>
            </a:r>
            <a:endParaRPr lang="pt-BR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em títul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3214686"/>
            <a:ext cx="4050589" cy="3000396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O que é célula fotovoltaica?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42910" y="1643050"/>
            <a:ext cx="72866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	A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célula fotovoltaica é   um componente dos painéis solares  que transformam energia solar  em energia elétrica . </a:t>
            </a: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881446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Como funciona a transformação?</a:t>
            </a:r>
            <a:endParaRPr lang="pt-BR" dirty="0"/>
          </a:p>
        </p:txBody>
      </p:sp>
      <p:pic>
        <p:nvPicPr>
          <p:cNvPr id="5" name="Imagem 4" descr="Sem títul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071546"/>
            <a:ext cx="5929354" cy="5350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Energia limpa;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Utiliza fonte renovável;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Baixa manutenção;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Poluição zero;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Sem degradação ambiental;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Resíduos inexistentes;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Aspectos Positivos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Custo elevado;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Ambiente específico (seco, ensolarado e isolado);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Baixo proveito em relação ao espaço que a usina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ocupa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Aspectos Negativos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Modelo Residencial </a:t>
            </a:r>
            <a:endParaRPr lang="pt-BR" dirty="0"/>
          </a:p>
        </p:txBody>
      </p:sp>
      <p:pic>
        <p:nvPicPr>
          <p:cNvPr id="26626" name="Picture 2" descr="http://1.bp.blogspot.com/-dv0275NKcjA/T0QQrzw1nEI/AAAAAAAAB84/RDi-gWMh1x8/s640/painel-so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286676" cy="4071966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8596" y="1428736"/>
            <a:ext cx="8043890" cy="492919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	Austrália possui um projeto no qual terá usina de energia solar com torre de 1 km de altura e 130 m de diâmetro, sendo assim a maior usina de energia solar do mundo. Esta geraria energia capaz de suprir até 1 milhão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pessoas.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Será instalada no deserto da Austrália, em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Mildura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onde há mais espaço para operar.  </a:t>
            </a: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calor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gerado pelo painel formará uma corrente de ar de até 50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km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por hora na enorme chaminé, o bastante para movimentar 32 turbinas, gerar 200 megawatts de energia. </a:t>
            </a:r>
          </a:p>
          <a:p>
            <a:pPr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Usina Solar: Austrália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zina S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729" y="642918"/>
            <a:ext cx="7693321" cy="5429288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1768</TotalTime>
  <Words>264</Words>
  <Application>Microsoft Office PowerPoint</Application>
  <PresentationFormat>Apresentação na tela (4:3)</PresentationFormat>
  <Paragraphs>76</Paragraphs>
  <Slides>24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Papel</vt:lpstr>
      <vt:lpstr>Célula Fotovoltaica</vt:lpstr>
      <vt:lpstr>Slide 2</vt:lpstr>
      <vt:lpstr>O que é célula fotovoltaica?</vt:lpstr>
      <vt:lpstr>Como funciona a transformação?</vt:lpstr>
      <vt:lpstr>Aspectos Positivos</vt:lpstr>
      <vt:lpstr>Aspectos Negativos</vt:lpstr>
      <vt:lpstr>Modelo Residencial </vt:lpstr>
      <vt:lpstr>Usina Solar: Austrália</vt:lpstr>
      <vt:lpstr>Slide 9</vt:lpstr>
      <vt:lpstr>Usina Solar: Ceará</vt:lpstr>
      <vt:lpstr>Slide 11</vt:lpstr>
      <vt:lpstr>Energia solar    X   Energia Fotovoltaica</vt:lpstr>
      <vt:lpstr>Energia Solar</vt:lpstr>
      <vt:lpstr>Vantagens: Energia Solar</vt:lpstr>
      <vt:lpstr>Desvantagens: Energia Solar</vt:lpstr>
      <vt:lpstr>USINA SOLAR: ESPANHA</vt:lpstr>
      <vt:lpstr>Entrevista: usina de Tauá na USP</vt:lpstr>
      <vt:lpstr>Curiosidade: 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Célula Fotovoltaica</dc:title>
  <dc:creator>elizete</dc:creator>
  <cp:lastModifiedBy>elizete</cp:lastModifiedBy>
  <cp:revision>108</cp:revision>
  <dcterms:created xsi:type="dcterms:W3CDTF">2012-03-29T17:21:26Z</dcterms:created>
  <dcterms:modified xsi:type="dcterms:W3CDTF">2012-04-16T19:09:38Z</dcterms:modified>
</cp:coreProperties>
</file>