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240750" cy="3060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2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5008025"/>
            <a:ext cx="18054638" cy="1065356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6072427"/>
            <a:ext cx="15930563" cy="7388071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06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69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29201"/>
            <a:ext cx="4580037" cy="2593263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29201"/>
            <a:ext cx="13474601" cy="2593263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98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65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628921"/>
            <a:ext cx="18320147" cy="127290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478361"/>
            <a:ext cx="18320147" cy="6693890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54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146007"/>
            <a:ext cx="9027319" cy="1941583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146007"/>
            <a:ext cx="9027319" cy="1941583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4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29208"/>
            <a:ext cx="18320147" cy="591471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501412"/>
            <a:ext cx="8985831" cy="3676326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177737"/>
            <a:ext cx="8985831" cy="164407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501412"/>
            <a:ext cx="9030085" cy="3676326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177737"/>
            <a:ext cx="9030085" cy="164407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65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2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17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40043"/>
            <a:ext cx="6850695" cy="7140152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405934"/>
            <a:ext cx="10753130" cy="2174629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180195"/>
            <a:ext cx="6850695" cy="17007447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56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40043"/>
            <a:ext cx="6850695" cy="7140152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405934"/>
            <a:ext cx="10753130" cy="2174629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180195"/>
            <a:ext cx="6850695" cy="17007447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8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29208"/>
            <a:ext cx="18320147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146007"/>
            <a:ext cx="18320147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362276"/>
            <a:ext cx="477916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DC5B-755D-4A4A-BA0B-D979EF33E7BE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362276"/>
            <a:ext cx="7168753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362276"/>
            <a:ext cx="477916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3A5FC-C4E5-4150-80AC-D3BE883A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4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0AF20-1307-12DD-819F-459C782FB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8A4EC3-325D-AD95-2CFA-D7BBA8A5E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CA04BAC4-78BA-A4D6-995F-2EA0DD3A0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056" y="723364"/>
            <a:ext cx="8367528" cy="299519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82FAA2B-8899-080C-F7D9-44B5D462044A}"/>
              </a:ext>
            </a:extLst>
          </p:cNvPr>
          <p:cNvSpPr txBox="1"/>
          <p:nvPr/>
        </p:nvSpPr>
        <p:spPr>
          <a:xfrm>
            <a:off x="10620375" y="1584960"/>
            <a:ext cx="8999468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FITOSSOCIOLOGIA E LEVANTAMENTO FLORÍSTICO</a:t>
            </a:r>
          </a:p>
        </p:txBody>
      </p:sp>
    </p:spTree>
    <p:extLst>
      <p:ext uri="{BB962C8B-B14F-4D97-AF65-F5344CB8AC3E}">
        <p14:creationId xmlns:p14="http://schemas.microsoft.com/office/powerpoint/2010/main" val="3518455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4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goatisanuv hinotora</dc:creator>
  <cp:lastModifiedBy>goatisanuv hinotora</cp:lastModifiedBy>
  <cp:revision>1</cp:revision>
  <dcterms:created xsi:type="dcterms:W3CDTF">2023-07-19T15:18:11Z</dcterms:created>
  <dcterms:modified xsi:type="dcterms:W3CDTF">2023-07-19T15:22:17Z</dcterms:modified>
</cp:coreProperties>
</file>